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|| operator allows you to concatenate 2 or more strings together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77504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string1 || string2 || </a:t>
            </a:r>
            <a:r>
              <a:rPr lang="en-US" dirty="0" err="1">
                <a:latin typeface="+mj-lt"/>
              </a:rPr>
              <a:t>string_n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66380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|| operator allows you to concatenate 2 or more strings together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4082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>
                <a:latin typeface="+mj-lt"/>
              </a:rPr>
              <a:t>Customer_name</a:t>
            </a:r>
            <a:r>
              <a:rPr lang="en-US" dirty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>
                <a:latin typeface="+mj-lt"/>
              </a:rPr>
              <a:t>city|| ' , '||state|| ' , '||country </a:t>
            </a:r>
            <a:r>
              <a:rPr lang="en-US" dirty="0" smtClean="0">
                <a:latin typeface="+mj-lt"/>
              </a:rPr>
              <a:t>AS address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customer;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593602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SUBSTRING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SUBSTRING function allows you to extract a substring from a string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77504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substring( string [from </a:t>
            </a:r>
            <a:r>
              <a:rPr lang="en-US" dirty="0" err="1">
                <a:latin typeface="+mj-lt"/>
              </a:rPr>
              <a:t>start_position</a:t>
            </a:r>
            <a:r>
              <a:rPr lang="en-US" dirty="0">
                <a:latin typeface="+mj-lt"/>
              </a:rPr>
              <a:t>] [for length] 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1171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SUBSTRING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SUBSTRING function allows you to extract a substring from a string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2161731"/>
            <a:ext cx="75520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Customer_id</a:t>
            </a:r>
            <a:r>
              <a:rPr lang="en-US" dirty="0" smtClean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Customer_name</a:t>
            </a:r>
            <a:r>
              <a:rPr lang="en-US" dirty="0" smtClean="0">
                <a:latin typeface="+mj-lt"/>
              </a:rPr>
              <a:t>, 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SUBSTRING (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FOR </a:t>
            </a:r>
            <a:r>
              <a:rPr lang="en-US" dirty="0">
                <a:latin typeface="+mj-lt"/>
              </a:rPr>
              <a:t>2)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 err="1" smtClean="0">
                <a:latin typeface="+mj-lt"/>
              </a:rPr>
              <a:t>cust_group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customer </a:t>
            </a:r>
          </a:p>
          <a:p>
            <a:r>
              <a:rPr lang="en-US" dirty="0" smtClean="0">
                <a:latin typeface="+mj-lt"/>
              </a:rPr>
              <a:t>WHERE </a:t>
            </a:r>
            <a:r>
              <a:rPr lang="en-US" dirty="0" smtClean="0">
                <a:latin typeface="+mj-lt"/>
              </a:rPr>
              <a:t>SUBSTRING(</a:t>
            </a:r>
            <a:r>
              <a:rPr lang="en-US" dirty="0" err="1" smtClean="0">
                <a:latin typeface="+mj-lt"/>
              </a:rPr>
              <a:t>Customer_id</a:t>
            </a:r>
            <a:r>
              <a:rPr lang="en-US" dirty="0" smtClean="0">
                <a:latin typeface="+mj-lt"/>
              </a:rPr>
              <a:t> FOR 2) = ‘AB’;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>
                <a:latin typeface="+mj-lt"/>
              </a:rPr>
              <a:t>Customer_name</a:t>
            </a:r>
            <a:r>
              <a:rPr lang="en-US" dirty="0">
                <a:latin typeface="+mj-lt"/>
              </a:rPr>
              <a:t>, 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SUBSTRING (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FROM 4 FOR 5) AS </a:t>
            </a:r>
            <a:r>
              <a:rPr lang="en-US" dirty="0" err="1" smtClean="0">
                <a:latin typeface="+mj-lt"/>
              </a:rPr>
              <a:t>cust_number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customer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WHERE SUBSTRING(</a:t>
            </a:r>
            <a:r>
              <a:rPr lang="en-US" dirty="0" err="1" smtClean="0">
                <a:latin typeface="+mj-lt"/>
              </a:rPr>
              <a:t>Customer_id</a:t>
            </a:r>
            <a:r>
              <a:rPr lang="en-US" dirty="0" smtClean="0">
                <a:latin typeface="+mj-lt"/>
              </a:rPr>
              <a:t> FOR </a:t>
            </a:r>
            <a:r>
              <a:rPr lang="en-US" dirty="0">
                <a:latin typeface="+mj-lt"/>
              </a:rPr>
              <a:t>2) = ‘AB’;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311583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AGGREGATOR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STRING_AGG concatenates input values into a string, separated by delimiter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77504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</a:rPr>
              <a:t>string_agg</a:t>
            </a:r>
            <a:r>
              <a:rPr lang="en-US" dirty="0">
                <a:latin typeface="+mj-lt"/>
              </a:rPr>
              <a:t> (expression, delimiter)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97749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AGGREGATOR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STRING_AGG concatenates input values into a string, separated by delimiter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order_id</a:t>
            </a:r>
            <a:r>
              <a:rPr lang="en-US" dirty="0" smtClean="0">
                <a:latin typeface="+mj-lt"/>
              </a:rPr>
              <a:t> 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STRING_AGG (</a:t>
            </a:r>
            <a:r>
              <a:rPr lang="en-US" dirty="0" err="1" smtClean="0">
                <a:latin typeface="+mj-lt"/>
              </a:rPr>
              <a:t>product_id</a:t>
            </a:r>
            <a:r>
              <a:rPr lang="en-US" dirty="0" smtClean="0">
                <a:latin typeface="+mj-lt"/>
              </a:rPr>
              <a:t>,‘, ') </a:t>
            </a:r>
          </a:p>
          <a:p>
            <a:r>
              <a:rPr lang="en-US" dirty="0" smtClean="0">
                <a:latin typeface="+mj-lt"/>
              </a:rPr>
              <a:t>FROM sales </a:t>
            </a:r>
          </a:p>
          <a:p>
            <a:r>
              <a:rPr lang="en-US" dirty="0" smtClean="0">
                <a:latin typeface="+mj-lt"/>
              </a:rPr>
              <a:t>GROUP BY </a:t>
            </a:r>
            <a:r>
              <a:rPr lang="en-US" dirty="0" err="1" smtClean="0">
                <a:latin typeface="+mj-lt"/>
              </a:rPr>
              <a:t>order_id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36730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 function returns the length of the specified string, expressed as the number of characters.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5725" y="3823725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length( string 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 function returns the length of the specified string, expressed as the number of characters.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52103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err="1" smtClean="0">
                <a:latin typeface="+mj-lt"/>
              </a:rPr>
              <a:t>Customer_name</a:t>
            </a:r>
            <a:r>
              <a:rPr lang="en-US" dirty="0" smtClean="0">
                <a:latin typeface="+mj-lt"/>
              </a:rPr>
              <a:t>, Length (</a:t>
            </a:r>
            <a:r>
              <a:rPr lang="en-US" dirty="0" err="1" smtClean="0">
                <a:latin typeface="+mj-lt"/>
              </a:rPr>
              <a:t>Customer_name</a:t>
            </a:r>
            <a:r>
              <a:rPr lang="en-US" dirty="0" smtClean="0">
                <a:latin typeface="+mj-lt"/>
              </a:rPr>
              <a:t>) as characters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smtClean="0">
                <a:latin typeface="+mj-lt"/>
              </a:rPr>
              <a:t>age &gt;30 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135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&amp; LOWER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UPPER/ LOWER function converts all characters in the specified string to uppercase/ lowercase.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upper( string 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lower( string )</a:t>
            </a:r>
          </a:p>
        </p:txBody>
      </p:sp>
    </p:spTree>
    <p:extLst>
      <p:ext uri="{BB962C8B-B14F-4D97-AF65-F5344CB8AC3E}">
        <p14:creationId xmlns:p14="http://schemas.microsoft.com/office/powerpoint/2010/main" val="21967245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&amp; LOWER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UPPER/ LOWER function converts all characters in the specified string to uppercase/ lowercase.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10913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upper('Start-Tech Academy');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lower('Start-Tech Academy');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658008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REPLACE function replaces all occurrences of a specified string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77504"/>
            <a:ext cx="75520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replace( string, </a:t>
            </a:r>
            <a:r>
              <a:rPr lang="en-US" dirty="0" err="1">
                <a:latin typeface="+mj-lt"/>
              </a:rPr>
              <a:t>from_substring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to_substring</a:t>
            </a:r>
            <a:r>
              <a:rPr lang="en-US" dirty="0">
                <a:latin typeface="+mj-lt"/>
              </a:rPr>
              <a:t> )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Replace function is case sensitive.</a:t>
            </a:r>
          </a:p>
        </p:txBody>
      </p:sp>
    </p:spTree>
    <p:extLst>
      <p:ext uri="{BB962C8B-B14F-4D97-AF65-F5344CB8AC3E}">
        <p14:creationId xmlns:p14="http://schemas.microsoft.com/office/powerpoint/2010/main" val="38707117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REPLACE function replaces all occurrences of a specified string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Customer_name</a:t>
            </a:r>
            <a:r>
              <a:rPr lang="en-US" dirty="0" smtClean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country, 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Replace (</a:t>
            </a:r>
            <a:r>
              <a:rPr lang="en-US" dirty="0" err="1" smtClean="0">
                <a:latin typeface="+mj-lt"/>
              </a:rPr>
              <a:t>country,’United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States’,’US</a:t>
            </a:r>
            <a:r>
              <a:rPr lang="en-US" dirty="0" smtClean="0">
                <a:latin typeface="+mj-lt"/>
              </a:rPr>
              <a:t>’) AS country new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customer</a:t>
            </a:r>
            <a:r>
              <a:rPr lang="en-US" dirty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080613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TRIM,LTRIM &amp; RTRIM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923330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TRIM function removes all specified characters either from the beginning or the end of a string</a:t>
            </a:r>
          </a:p>
          <a:p>
            <a:pPr algn="ctr"/>
            <a:r>
              <a:rPr lang="en-US" dirty="0"/>
              <a:t>RTRIM function removes all specified characters from the right-hand side of a string</a:t>
            </a:r>
          </a:p>
          <a:p>
            <a:pPr algn="ctr"/>
            <a:r>
              <a:rPr lang="en-US" dirty="0"/>
              <a:t>LTRIM function removes all specified characters from the left-hand side of a string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2875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trim( [ leading | trailing | both ] [ </a:t>
            </a:r>
            <a:r>
              <a:rPr lang="en-US" dirty="0" err="1">
                <a:latin typeface="+mj-lt"/>
              </a:rPr>
              <a:t>trim_character</a:t>
            </a:r>
            <a:r>
              <a:rPr lang="en-US" dirty="0">
                <a:latin typeface="+mj-lt"/>
              </a:rPr>
              <a:t> ] from string )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rtrim</a:t>
            </a:r>
            <a:r>
              <a:rPr lang="en-US" dirty="0">
                <a:latin typeface="+mj-lt"/>
              </a:rPr>
              <a:t>( string, </a:t>
            </a:r>
            <a:r>
              <a:rPr lang="en-US" dirty="0" err="1">
                <a:latin typeface="+mj-lt"/>
              </a:rPr>
              <a:t>trim_character</a:t>
            </a:r>
            <a:r>
              <a:rPr lang="en-US" dirty="0">
                <a:latin typeface="+mj-lt"/>
              </a:rPr>
              <a:t> )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ltrim</a:t>
            </a:r>
            <a:r>
              <a:rPr lang="en-US" dirty="0">
                <a:latin typeface="+mj-lt"/>
              </a:rPr>
              <a:t>( string, </a:t>
            </a:r>
            <a:r>
              <a:rPr lang="en-US" dirty="0" err="1">
                <a:latin typeface="+mj-lt"/>
              </a:rPr>
              <a:t>trim_character</a:t>
            </a:r>
            <a:r>
              <a:rPr lang="en-US" dirty="0">
                <a:latin typeface="+mj-lt"/>
              </a:rPr>
              <a:t> 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8114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TRIM,LTRIM &amp; RTRIM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923330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TRIM function removes all specified characters either from the beginning or the end of a string</a:t>
            </a:r>
          </a:p>
          <a:p>
            <a:pPr algn="ctr"/>
            <a:r>
              <a:rPr lang="en-US" dirty="0"/>
              <a:t>RTRIM function removes all specified characters from the right-hand side of a string</a:t>
            </a:r>
          </a:p>
          <a:p>
            <a:pPr algn="ctr"/>
            <a:r>
              <a:rPr lang="en-US" dirty="0"/>
              <a:t>LTRIM function removes all specified characters from the left-hand side of a string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57625" y="2731118"/>
            <a:ext cx="7552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trim(leading ' ' from '     Start-Tech Academy   ');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trim(trailing ' ' from '  Start-Tech Academy  ');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trim(both ' ' from '    Start-Tech Academy   ');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trim('   Start-Tech Academy  ');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rtrim</a:t>
            </a:r>
            <a:r>
              <a:rPr lang="en-US" dirty="0">
                <a:latin typeface="+mj-lt"/>
              </a:rPr>
              <a:t>('  Start-Tech Academy    ', ' ');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ltrim</a:t>
            </a:r>
            <a:r>
              <a:rPr lang="en-US" dirty="0">
                <a:latin typeface="+mj-lt"/>
              </a:rPr>
              <a:t>('  Start-Tech Academy   ', ' ');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2620805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4707</TotalTime>
  <Words>457</Words>
  <Application>Microsoft Office PowerPoint</Application>
  <PresentationFormat>Widescreen</PresentationFormat>
  <Paragraphs>119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LENGTH</vt:lpstr>
      <vt:lpstr>LENGTH</vt:lpstr>
      <vt:lpstr>UPPER &amp; LOWER</vt:lpstr>
      <vt:lpstr>UPPER &amp; LOWER</vt:lpstr>
      <vt:lpstr>REPLACE</vt:lpstr>
      <vt:lpstr>REPLACE</vt:lpstr>
      <vt:lpstr>TRIM,LTRIM &amp; RTRIM</vt:lpstr>
      <vt:lpstr>TRIM,LTRIM &amp; RTRIM</vt:lpstr>
      <vt:lpstr>CONCAT</vt:lpstr>
      <vt:lpstr>CONCAT</vt:lpstr>
      <vt:lpstr>SUBSTRING</vt:lpstr>
      <vt:lpstr>SUBSTRING</vt:lpstr>
      <vt:lpstr>STRING AGGREGATOR</vt:lpstr>
      <vt:lpstr>STRING AGGREGATOR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120</cp:revision>
  <dcterms:created xsi:type="dcterms:W3CDTF">2018-09-26T08:50:40Z</dcterms:created>
  <dcterms:modified xsi:type="dcterms:W3CDTF">2018-12-25T11:28:39Z</dcterms:modified>
</cp:coreProperties>
</file>